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55EA7E4-6144-0792-86E7-D370A78BA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D9228714-27B2-7633-9AEB-BD8507E65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FF1AA02-1024-97F0-E428-89CB3C51B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F14207E-BE8A-ADB6-55BC-0A678544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F0310-D63C-A6AB-A85B-71C09AB77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387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A5096A-7F56-7A3C-C21C-C2B45ACA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551093C2-5A8A-01E8-03AC-8265E10CE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C60453A-D4AF-0D2E-C193-EFD6E6B35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69E76460-E18F-50AD-2F14-9D84BBA7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30D3A1A-AE20-DBBA-2A6A-BE0677BF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89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72142BD-24E6-CE84-9460-3BA7D991C8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936319F9-91D6-1AC1-330B-A30F6E295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8A7E4542-059D-1FBE-5A50-3E855BB0B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3FBFEFB-8180-4CE1-7AB2-04DB8105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4F9F1E3-1AB1-65B6-9B79-94DB96E3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08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F404584-50A8-7BFA-F7CA-32C6468D3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17B0498-655F-ED07-4EA3-C9DCD1BAE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92BAC82-B2AD-03BB-817A-C9444DF94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2098F3D-D5D8-2028-4609-248B06D2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155D0E0-B5F4-C13B-A0E7-2BC19389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609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A036141-2A81-49EF-9FAE-F9D5AE628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11DCC5C-DC98-57C2-9892-C7788F84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60DCE11-4DEC-E8E2-A367-D4D338D8E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58908E0-8748-54B0-032B-CD742A4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1A22198-B8AF-C0E2-D8EB-DFF7666A4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52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EB21736-ACCB-FE8F-A29A-67E7E556C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FD3D394-B2FC-08D5-1238-73053938B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35006281-A5A9-9551-0873-2D14AAE77F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310D480-E011-4D4A-87BD-39CF78182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926DD399-95FE-5C2E-656C-28949905D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40EE85F-DC36-17B3-FEC9-62DE21FA7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1835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EA7CC88-A50A-743C-634D-D15A8820A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B2FDABBC-0808-5C69-39AB-1EAA8BBED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60B1F10-FF41-370B-96DE-B93CA9DF3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BAAB9C11-CAC8-DA48-75C5-3EBD5FAD5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C957C80F-A19E-2AC7-7E73-DFDAF67206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32CD15F6-6424-0312-2B95-83BCEA861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B10CF4D7-91E8-8A98-A687-176FF2D02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09CB09A9-9325-A94C-7A3A-4174931E5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36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DDBD911-3D50-57EB-EC1A-31E300A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E28F57E4-0CA8-DE50-101D-BCADF5BDF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88C1E825-5330-9B39-1CE6-0FCE48B9A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C50FD2AE-5FF4-F1DC-9A11-7AA82E24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900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2E21D205-7C9B-D187-3366-B7FED674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31E10FD-A33F-F735-D632-85B3B0725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73271DC0-4B67-584C-DC34-A9E336F57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016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3A73C6E-E90F-AE2E-B662-D1E8F2919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D6E73C1-7ADB-3213-6AF9-E362BA6AE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94F46A5-2100-415F-7AB8-82268751A5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D25E118-7BC4-09CD-2120-456ADA086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C50746B-FCF9-AECA-675D-A61CDEDD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513E4D4-FE94-EA0F-E610-1D30CD13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290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C8E5CB3-238E-3491-E1D8-8B635D45A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FA9A9CE9-BE00-D8A4-AB61-FA77C778EB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47BACA13-C504-4FE7-0373-60A8695A2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6445AB29-E001-EF06-A327-30258406A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018FD54-758E-054E-023D-BFB5FB89C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488B4B7-5366-CCE8-E426-64E1B68B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11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224A463-A436-85CE-E229-FC09DFC16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0D9B9F4-75B5-39F6-A4DC-61E1DDC1D0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B65E1B1-309D-6899-2155-D8152C42B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2A3C6-8250-49C3-A288-C170CD35E191}" type="datetimeFigureOut">
              <a:rPr lang="es-ES" smtClean="0"/>
              <a:t>14/07/2022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22EAC85-C2B4-AE0F-CD9D-9443B99C7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29E96D3-9BF4-F9DC-5329-1A7F601777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05F9E-2C55-4D48-98A1-29EE0FDC2D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448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ede.gobiernodecanarias.org/sede/tramites/6509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sede.gobiernodecanarias.org/sede/tramites/6890" TargetMode="External"/><Relationship Id="rId4" Type="http://schemas.openxmlformats.org/officeDocument/2006/relationships/hyperlink" Target="https://sede.gobiernodecanarias.org/sede/tramites/677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xmlns="" id="{3ABAE41F-F38E-319D-8A91-D4CE02C93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579901"/>
              </p:ext>
            </p:extLst>
          </p:nvPr>
        </p:nvGraphicFramePr>
        <p:xfrm>
          <a:off x="242075" y="1074511"/>
          <a:ext cx="11299502" cy="167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xmlns="" val="1813596365"/>
                    </a:ext>
                  </a:extLst>
                </a:gridCol>
                <a:gridCol w="1764025">
                  <a:extLst>
                    <a:ext uri="{9D8B030D-6E8A-4147-A177-3AD203B41FA5}">
                      <a16:colId xmlns:a16="http://schemas.microsoft.com/office/drawing/2014/main" xmlns="" val="2629070983"/>
                    </a:ext>
                  </a:extLst>
                </a:gridCol>
                <a:gridCol w="2412000">
                  <a:extLst>
                    <a:ext uri="{9D8B030D-6E8A-4147-A177-3AD203B41FA5}">
                      <a16:colId xmlns:a16="http://schemas.microsoft.com/office/drawing/2014/main" xmlns="" val="1595752248"/>
                    </a:ext>
                  </a:extLst>
                </a:gridCol>
                <a:gridCol w="2462400">
                  <a:extLst>
                    <a:ext uri="{9D8B030D-6E8A-4147-A177-3AD203B41FA5}">
                      <a16:colId xmlns:a16="http://schemas.microsoft.com/office/drawing/2014/main" xmlns="" val="2273531518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xmlns="" val="2301823407"/>
                    </a:ext>
                  </a:extLst>
                </a:gridCol>
                <a:gridCol w="2704777">
                  <a:extLst>
                    <a:ext uri="{9D8B030D-6E8A-4147-A177-3AD203B41FA5}">
                      <a16:colId xmlns:a16="http://schemas.microsoft.com/office/drawing/2014/main" xmlns="" val="422246885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IMPORTE CONCEDIDO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D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OBJETO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D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ENTIDAD QUE CONCEDE LA</a:t>
                      </a:r>
                    </a:p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SUBVENCIÓN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D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URL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D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EJERCICIO DE LA</a:t>
                      </a:r>
                    </a:p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CONCESIÓN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D8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1" dirty="0">
                          <a:solidFill>
                            <a:schemeClr val="bg1"/>
                          </a:solidFill>
                          <a:latin typeface="+mn-lt"/>
                        </a:rPr>
                        <a:t>DESCRIPCIÓN DE LA ACTIVIDAD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14D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08719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16.831,11 €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SUBVENCIONES DENOMINADAS BONOS PARA LA TRANSFORMACIÓN DIGITAL DE LA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EMPRESA CANARIA PARA EL EJERCICIO 2020, MOTIVADA POR LA CRISIS SANITARIA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 LA COVID-19, COFINANCIADAS POR EL PROGRAMA OPERATIVO FEDER CANARIAS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2014-2020.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CONSEJERÍA DE ECONOMÍA, CONOCIMIENTO Y EMPLEO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  <a:hlinkClick r:id="rId2"/>
                        </a:rPr>
                        <a:t>https://sede.gobiernodecanarias.org/sede/tramites/6509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ctr"/>
                      <a:endParaRPr lang="es-ES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Transformación digital de la empresa canaria a través de proyectos que ayuden a mejorar su competitividad ante la crisis socio económica motivada por la pandemia de la COVID-19.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1539648"/>
                  </a:ext>
                </a:extLst>
              </a:tr>
            </a:tbl>
          </a:graphicData>
        </a:graphic>
      </p:graphicFrame>
      <p:pic>
        <p:nvPicPr>
          <p:cNvPr id="3" name="object 69">
            <a:extLst>
              <a:ext uri="{FF2B5EF4-FFF2-40B4-BE49-F238E27FC236}">
                <a16:creationId xmlns:a16="http://schemas.microsoft.com/office/drawing/2014/main" xmlns="" id="{E400BB92-9329-D9DD-D909-06C1C7F17FDE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2075" y="286966"/>
            <a:ext cx="2083114" cy="505511"/>
          </a:xfrm>
          <a:prstGeom prst="rect">
            <a:avLst/>
          </a:prstGeom>
        </p:spPr>
      </p:pic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415559"/>
              </p:ext>
            </p:extLst>
          </p:nvPr>
        </p:nvGraphicFramePr>
        <p:xfrm>
          <a:off x="242075" y="2745151"/>
          <a:ext cx="11298335" cy="106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764000"/>
                <a:gridCol w="2412000"/>
                <a:gridCol w="2461260"/>
                <a:gridCol w="876300"/>
                <a:gridCol w="2704775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12.144,00 €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SUBVENCIONES DIRIGIDAS AL MANTENIMIENTO DE LA ACTIVIDAD DE PERSONAS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TRABAJADORAS AUTÓNOMAS Y PEQUEÑAS Y MEDIANAS EMPRESAS, DE LOS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SECTORES MÁS AFECTADOS POR LA CRISIS DERIVADA DE LA COVID-19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CONSEJERÍA DE ECONOMÍA, CONOCIMIENTO Y EMPLEO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  <a:hlinkClick r:id="rId4"/>
                        </a:rPr>
                        <a:t>https://sede.gobiernodecanarias.org/sede/tramites/6776</a:t>
                      </a:r>
                      <a:endParaRPr lang="es-ES" sz="8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Apoyo a las personas trabajadoras autónomas sin personal asalariado como medida de protección y soporte ante las negativas consecuencias económicas generadas por las medidas adoptadas para luchar contra la crisis sanitaria ocasionada por la COVID-19, y conseguir, con prontitud, la reactivación de la economía regional y el aseguramiento del mayor nivel de empleo.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141179"/>
              </p:ext>
            </p:extLst>
          </p:nvPr>
        </p:nvGraphicFramePr>
        <p:xfrm>
          <a:off x="243610" y="3811951"/>
          <a:ext cx="112968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000"/>
                <a:gridCol w="1764000"/>
                <a:gridCol w="2412000"/>
                <a:gridCol w="2462400"/>
                <a:gridCol w="874800"/>
                <a:gridCol w="27036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108.516,15 €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LÍNEA COVID DE AYUDAS DIRECTAS A PERSONAS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AUTÓNOMAS Y EMPRESAS PREVISTA EN EL TÍTULO I DEL REAL DECRETO-LEY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5/2021, DE 12 DE MARZO, DE MEDIDAS EXTRAORDINARIAS DE APOYO A LA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SOLVENCIA EMPRESARIAL EN RESPUESTA A LA PANDEMIA DE LA COVID-19,</a:t>
                      </a:r>
                    </a:p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FINANCIADA POR EL GOBIERNO DE ESPAÑA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CONSEJERÍA DE ECONOMÍA, CONOCIMIENTO Y EMPLEO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  <a:hlinkClick r:id="rId5"/>
                        </a:rPr>
                        <a:t>https://sede.gobiernodecanarias.org/sede/tramites/6890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/>
                      </a:r>
                      <a:b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2021</a:t>
                      </a:r>
                    </a:p>
                    <a:p>
                      <a:pPr algn="ctr"/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Concesión de las ayudas directas a personas autónomas y empresas</a:t>
                      </a:r>
                      <a:endParaRPr lang="es-ES" sz="8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1096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263</Words>
  <Application>Microsoft Office PowerPoint</Application>
  <PresentationFormat>Panorámica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Gestión LC</dc:creator>
  <cp:lastModifiedBy>Usuario de Windows</cp:lastModifiedBy>
  <cp:revision>6</cp:revision>
  <dcterms:created xsi:type="dcterms:W3CDTF">2022-07-13T10:18:09Z</dcterms:created>
  <dcterms:modified xsi:type="dcterms:W3CDTF">2022-07-14T12:35:49Z</dcterms:modified>
</cp:coreProperties>
</file>